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2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Trebuchet MS" panose="020B0603020202020204" pitchFamily="34" charset="0"/>
      <p:regular r:id="rId35"/>
      <p:bold r:id="rId36"/>
      <p:italic r:id="rId37"/>
      <p:boldItalic r:id="rId38"/>
    </p:embeddedFont>
    <p:embeddedFont>
      <p:font typeface="Wingdings 3" panose="05040102010807070707" pitchFamily="18" charset="2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talveor" initials="m" lastIdx="3" clrIdx="0">
    <p:extLst>
      <p:ext uri="{19B8F6BF-5375-455C-9EA6-DF929625EA0E}">
        <p15:presenceInfo xmlns:p15="http://schemas.microsoft.com/office/powerpoint/2012/main" userId="metalve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3083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1383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884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5182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00745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235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8074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3466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34412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1858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3829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216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616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122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31274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9960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3172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1615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3643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017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966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706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35391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35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3044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4212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8966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6805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2453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b108bc0d3f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b108bc0d3f_0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8730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326926002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2021194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3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96219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294895857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01765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273921561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414896491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150459948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9545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385746879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213358385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181733464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22126919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367081595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29009306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333588925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34415858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e" smtClean="0"/>
              <a:t>‹#›</a:t>
            </a:fld>
            <a:endParaRPr lang="be"/>
          </a:p>
        </p:txBody>
      </p:sp>
    </p:spTree>
    <p:extLst>
      <p:ext uri="{BB962C8B-B14F-4D97-AF65-F5344CB8AC3E}">
        <p14:creationId xmlns:p14="http://schemas.microsoft.com/office/powerpoint/2010/main" val="2131298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133500" y="2987700"/>
            <a:ext cx="8349729" cy="15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be" sz="1400" dirty="0">
                <a:solidFill>
                  <a:srgbClr val="4D515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Аукционы </a:t>
            </a:r>
            <a:r>
              <a:rPr lang="be" sz="1400" b="1" dirty="0">
                <a:solidFill>
                  <a:srgbClr val="5F6368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Ay</a:t>
            </a:r>
            <a:r>
              <a:rPr lang="be" sz="1400" dirty="0">
                <a:solidFill>
                  <a:srgbClr val="4D515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be" sz="1400" b="1" dirty="0">
                <a:solidFill>
                  <a:srgbClr val="5F6368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  <a:r>
              <a:rPr lang="be" sz="1400" dirty="0">
                <a:solidFill>
                  <a:srgbClr val="4D515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ru-BY" sz="1400" dirty="0">
              <a:solidFill>
                <a:srgbClr val="4D515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-BY" sz="1400" dirty="0">
                <a:solidFill>
                  <a:srgbClr val="4D515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Э</a:t>
            </a:r>
            <a:r>
              <a:rPr lang="be" sz="1400" dirty="0">
                <a:solidFill>
                  <a:srgbClr val="4D515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то крупнейшая в Беларуси онлайн площадка для продажи и покупки товаров.</a:t>
            </a:r>
            <a:endParaRPr lang="en-US" sz="1400" dirty="0">
              <a:solidFill>
                <a:srgbClr val="4D5156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be" sz="1400" dirty="0">
                <a:solidFill>
                  <a:srgbClr val="4D5156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Аукционы со ставками или продажа по фиксированной цене.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6625" y="814100"/>
            <a:ext cx="28575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500584"/>
            <a:ext cx="5073306" cy="112798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Go to any lot on page +</a:t>
            </a:r>
          </a:p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Add to favorites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Content</a:t>
            </a:r>
            <a:endParaRPr lang="ru-BY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4DD9F76-7531-688C-577D-2228C9CD0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22" y="1509489"/>
            <a:ext cx="4690409" cy="123932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FA319A1-E273-CDAC-17D9-BEBFCA7AA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36" y="2748810"/>
            <a:ext cx="5331158" cy="239469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8219459-8812-E0A1-3693-EACE8D60A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886" y="2343118"/>
            <a:ext cx="1448002" cy="45726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21E5E25-CC3F-2843-B8F4-DD430E502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7886" y="2800382"/>
            <a:ext cx="1409897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956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500584"/>
            <a:ext cx="5073306" cy="112798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Choose featured lots +</a:t>
            </a:r>
          </a:p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Reset featured lots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Content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5FFFA1-D13E-2FE6-8053-5ADD3083D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5" y="1628566"/>
            <a:ext cx="8710161" cy="2591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FC743D-BD53-9D20-1D15-A25E1CA77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5" y="1995409"/>
            <a:ext cx="8499056" cy="146888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8517B6-3B4B-9304-137B-56594FBF4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5" y="3571978"/>
            <a:ext cx="8499056" cy="89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06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1001168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Total number of lots on Home Page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Content</a:t>
            </a:r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D35F629-4E19-9A7C-AECD-98113366C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254" y="1530623"/>
            <a:ext cx="4446991" cy="361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43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1354914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Main logo</a:t>
            </a:r>
          </a:p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Location + Change of location</a:t>
            </a:r>
          </a:p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Create Button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Header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07DAF0-9DD9-068A-713E-9FD3A95A0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72972"/>
            <a:ext cx="9144000" cy="69877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66FD8F7-8779-A4AE-5792-CE72D9905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08" y="2851363"/>
            <a:ext cx="1519449" cy="140989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82EB20A-A063-23AA-8793-E128A59B3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61260"/>
            <a:ext cx="2908322" cy="84166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4846FE-8BEC-B707-BFAD-C311CF19E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067" y="3089808"/>
            <a:ext cx="5821933" cy="170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86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1021191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News Ay.by + Forum Ay.by</a:t>
            </a:r>
          </a:p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Ay.by info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Footer</a:t>
            </a:r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9050C0-5413-0C7F-0FFD-1D2B69099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9982"/>
            <a:ext cx="9144000" cy="163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47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A1384D-B1D5-8D91-A8B0-A3F90E712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Sell page</a:t>
            </a:r>
            <a:endParaRPr lang="ru-BY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082106-4B5F-B2BA-6F3E-8AF019467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2" y="614050"/>
            <a:ext cx="5925524" cy="44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02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547305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Lot Creation Passed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Create New Lot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8DF5C52-546F-50EE-101C-2160B77BE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515" y="1115885"/>
            <a:ext cx="5540766" cy="395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6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547305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Lot Creation Passed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Create New Lot</a:t>
            </a:r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719667-A6AD-83DF-A3FF-BDA3CF8F0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93" y="1076161"/>
            <a:ext cx="5009827" cy="406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71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547305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Creation Passed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Create New Lot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2B2347-BC9C-E99C-7A48-5D8C8EE4B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73" y="1024528"/>
            <a:ext cx="4148154" cy="30944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1C9A541-3866-FA9A-3BB9-CA33A9926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27" y="1125547"/>
            <a:ext cx="4508473" cy="246389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C0E52B5-F04E-B430-D3E0-6593A290C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98675"/>
            <a:ext cx="7103780" cy="104482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4BE3C8D-8C92-A71B-E476-E0C1E66F0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550" y="3063574"/>
            <a:ext cx="3089450" cy="207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71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547305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Lot Creation Failed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Create New Lot</a:t>
            </a:r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BDF7046-8B0E-B350-8027-E521C380E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14" y="986762"/>
            <a:ext cx="5275120" cy="410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48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A1384D-B1D5-8D91-A8B0-A3F90E712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Home page</a:t>
            </a:r>
            <a:endParaRPr lang="ru-BY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AA5D0F-E316-8477-1D57-CEECCAE53A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3FEE39-94A0-BD1A-8D8A-8D8FD23B8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2" y="614050"/>
            <a:ext cx="6460554" cy="44560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901051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Change description frame size</a:t>
            </a:r>
          </a:p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Attach file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Fields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3C60B89-17DB-4016-C32F-AE72531F7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65" y="1390685"/>
            <a:ext cx="3857923" cy="9865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9B561C-EF2A-964E-E513-222927DFA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866" y="1390685"/>
            <a:ext cx="3859688" cy="164733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51D4B5-88BF-D8DA-42FE-C3F2C5440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395" y="3024779"/>
            <a:ext cx="4993725" cy="43278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9B8BA9-8B97-4985-9601-A2DAEAAC0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0635" y="3457568"/>
            <a:ext cx="5235280" cy="148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13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A1384D-B1D5-8D91-A8B0-A3F90E712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All lots page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4CFE56-34D6-17EA-9C61-28B3B158B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050"/>
            <a:ext cx="4950763" cy="34415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0C5F12-7164-76F3-A396-3F5EF9864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0763" y="2208235"/>
            <a:ext cx="4193237" cy="293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73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774237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All lots + Change type of auction</a:t>
            </a:r>
          </a:p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Change relevance of auction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Head Filters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654BAC-C20E-4E39-DF33-06CC5CF6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34" y="1342817"/>
            <a:ext cx="6781245" cy="56616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9270D2F-0685-49EA-F630-906CC76BD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05" y="1972725"/>
            <a:ext cx="1156277" cy="139487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327F5D-AAB1-162B-759C-6523AD18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481" y="2049491"/>
            <a:ext cx="5686439" cy="85613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CE5AACF-F290-5F0C-1305-9ED03C460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377" y="3402068"/>
            <a:ext cx="1641141" cy="16596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25851DC-52CD-9EA8-5B72-DCAE955B8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1263" y="3169682"/>
            <a:ext cx="1281473" cy="188417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7022C79-FE0F-7F57-F7B7-79073F1A51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4842" y="3001842"/>
            <a:ext cx="1464096" cy="205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39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1248123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Change type of view</a:t>
            </a:r>
          </a:p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Change image size in list</a:t>
            </a:r>
          </a:p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Change number of lots per page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Head Filters</a:t>
            </a:r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18C53D-E7C6-F51A-5125-CA55FA30F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19" y="1807177"/>
            <a:ext cx="2095792" cy="232442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A11532-F27D-1D20-3DB8-2A910B01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788" y="1816704"/>
            <a:ext cx="1823752" cy="292472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5196EC9-9EE6-A30C-EAE4-2B5B003FA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825" y="1816703"/>
            <a:ext cx="2133898" cy="231489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1415F2F-4751-170A-514F-164168F09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741432"/>
            <a:ext cx="4496427" cy="3524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B519BC9-ADE6-E1E9-4A35-B7ED6A026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717" y="4204812"/>
            <a:ext cx="4258269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2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907726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Next page button</a:t>
            </a:r>
          </a:p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Last page button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Foot Filters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326B90-73B9-40AC-1261-64584472D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38" y="1548949"/>
            <a:ext cx="5687219" cy="65731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7A5AF6-20D2-DB1C-E81A-37CB920D1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52" y="2833724"/>
            <a:ext cx="6763694" cy="8192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3E411FF-5BD8-0119-0D35-C8027DC8A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52" y="2309776"/>
            <a:ext cx="5925377" cy="52394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7377A0A-AB05-F705-E8E3-E6332F9B5B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338" y="3597149"/>
            <a:ext cx="6535062" cy="6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43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119868" y="800935"/>
            <a:ext cx="5835634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Filter of section + Filter by checkbox set </a:t>
            </a:r>
          </a:p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Reset all filters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Side Filters</a:t>
            </a:r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3DA5B0-A382-5B41-965C-F3DD7E6F5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7" y="1085225"/>
            <a:ext cx="1087937" cy="302264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5E48D83-BED7-D5C9-28B3-26199E959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83071"/>
            <a:ext cx="3213702" cy="96990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63EFC6B-D237-C316-DCCC-661F3D781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795" y="1339264"/>
            <a:ext cx="2429412" cy="274380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B6C0035-2D0C-8285-CAFA-01DE25EF3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3795" y="4194892"/>
            <a:ext cx="5549100" cy="74625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FD663DF-4D28-DCA9-E462-FFAD7A5EF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082" y="1282650"/>
            <a:ext cx="1657581" cy="86689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9E07592-5999-EBE4-BB8D-9C8CBAB493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9897" y="2541454"/>
            <a:ext cx="1609950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20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119868" y="800935"/>
            <a:ext cx="5835634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Price filter+ Seller rating filter</a:t>
            </a:r>
          </a:p>
          <a:p>
            <a:pPr algn="ctr"/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Choose lots location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Side Filters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525B03-E55F-EA31-E492-170EE9477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56400"/>
            <a:ext cx="1594843" cy="354574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67AAE9-C9F9-EE02-7A8B-C66AC5C38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843" y="1556400"/>
            <a:ext cx="2355837" cy="50581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534E2E9-DF21-873F-0813-EA7BFAE57C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680" y="1556400"/>
            <a:ext cx="1594843" cy="53460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DDA4F6B-A2C2-586C-0B1C-9B40098C35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5523" y="1556400"/>
            <a:ext cx="1122286" cy="164186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B933193-99BB-8A7C-907D-EC1B9E37F6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809" y="1556400"/>
            <a:ext cx="1127481" cy="164186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050EF0A-96DA-FA34-02CE-714C3D4957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4843" y="2130762"/>
            <a:ext cx="1555755" cy="50581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1C08CAE-8C7F-A1A7-02CD-5B1D65B82F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50598" y="2105557"/>
            <a:ext cx="1301665" cy="1429398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0A7C6D5-3F1B-B1BA-A7A6-1A5482663C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3952" y="2636574"/>
            <a:ext cx="1497255" cy="155245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8D593C0-B679-0DEC-5547-81187E69A7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81207" y="3534955"/>
            <a:ext cx="1351478" cy="1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349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878145" y="520608"/>
            <a:ext cx="5835634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Click star button in list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Star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CB67AA-511E-ADBD-81FE-C404D9735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292" y="1027864"/>
            <a:ext cx="3950989" cy="233606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5718AD5-D56C-6486-E07D-E45606F48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10" y="1027864"/>
            <a:ext cx="1622924" cy="163774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7301FCB-6BC0-BBC8-DEDD-955E99042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040" y="1072238"/>
            <a:ext cx="1622924" cy="161547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3FBE0B8-9B73-DD98-E7DF-DBCF68B08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6448" y="3513391"/>
            <a:ext cx="4414662" cy="151873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5F1A257E-D2F7-97F4-DB88-8E985147D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6" y="3500734"/>
            <a:ext cx="4414662" cy="15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9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878145" y="520608"/>
            <a:ext cx="5835634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Click star button in grid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Star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B772B2-1A92-6598-5AD8-F6BEAEADC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810" y="1433924"/>
            <a:ext cx="4370316" cy="263582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751117-34B5-D115-D90A-7CA00130C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8" y="1609796"/>
            <a:ext cx="1773633" cy="24599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FBEC56F-3368-82F1-74A4-DDC4B992A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240" y="1510561"/>
            <a:ext cx="1536884" cy="25591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5C4276B-A69B-7683-0426-B383D6CB3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6238" y="1784451"/>
            <a:ext cx="1368734" cy="228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68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D7383A-C917-71AB-94A8-B29E1BC14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381" y="0"/>
            <a:ext cx="481555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16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856213-5BF3-A973-8BCF-5E273B624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801" y="1382418"/>
            <a:ext cx="1571844" cy="52394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26CAA3A-1A06-5052-186A-D193F9755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347" y="1893279"/>
            <a:ext cx="1924353" cy="316104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A57E32C-A3E4-4593-7D5B-D5D96F922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072" y="1906367"/>
            <a:ext cx="2099556" cy="3046078"/>
          </a:xfrm>
          <a:prstGeom prst="rect">
            <a:avLst/>
          </a:prstGeom>
        </p:spPr>
      </p:pic>
      <p:sp>
        <p:nvSpPr>
          <p:cNvPr id="22" name="Заголовок 1">
            <a:extLst>
              <a:ext uri="{FF2B5EF4-FFF2-40B4-BE49-F238E27FC236}">
                <a16:creationId xmlns:a16="http://schemas.microsoft.com/office/drawing/2014/main" id="{58EE16E2-53B9-E3C4-8823-439681DF4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Login</a:t>
            </a:r>
            <a:endParaRPr lang="ru-BY" dirty="0"/>
          </a:p>
        </p:txBody>
      </p:sp>
      <p:sp>
        <p:nvSpPr>
          <p:cNvPr id="24" name="Заголовок 1">
            <a:extLst>
              <a:ext uri="{FF2B5EF4-FFF2-40B4-BE49-F238E27FC236}">
                <a16:creationId xmlns:a16="http://schemas.microsoft.com/office/drawing/2014/main" id="{338E0033-4EE9-5A2A-EA22-CAE473FC2D1B}"/>
              </a:ext>
            </a:extLst>
          </p:cNvPr>
          <p:cNvSpPr txBox="1">
            <a:spLocks/>
          </p:cNvSpPr>
          <p:nvPr/>
        </p:nvSpPr>
        <p:spPr>
          <a:xfrm>
            <a:off x="1259309" y="614050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Login Button</a:t>
            </a:r>
            <a:endParaRPr lang="ru-BY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760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E9F7EDE-8B2D-EF2C-812C-63C7B8531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" y="1038712"/>
            <a:ext cx="4307708" cy="28032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E87976-2674-5741-477D-ECE6A46F9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709" y="1038712"/>
            <a:ext cx="4834513" cy="3728359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0C01F0D-A835-28A8-B936-7316C8D591F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358418" cy="9077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Test suites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6F3840D3-59FF-F758-D451-BDCC79705CC6}"/>
              </a:ext>
            </a:extLst>
          </p:cNvPr>
          <p:cNvSpPr txBox="1">
            <a:spLocks/>
          </p:cNvSpPr>
          <p:nvPr/>
        </p:nvSpPr>
        <p:spPr>
          <a:xfrm>
            <a:off x="4307709" y="0"/>
            <a:ext cx="4358418" cy="9077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Test stories</a:t>
            </a:r>
          </a:p>
        </p:txBody>
      </p:sp>
    </p:spTree>
    <p:extLst>
      <p:ext uri="{BB962C8B-B14F-4D97-AF65-F5344CB8AC3E}">
        <p14:creationId xmlns:p14="http://schemas.microsoft.com/office/powerpoint/2010/main" val="16215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F54E6C-D303-C741-27E0-BBA83A490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82040" cy="22536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31EA41A-B540-5F97-927D-7C728B244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199248"/>
            <a:ext cx="6854705" cy="302017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3C736A5-C2BC-6354-6996-9A2503A3B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9174" y="4119886"/>
            <a:ext cx="1078507" cy="78287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826303-D8CE-6230-B949-162E1D023E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4438" y="-1"/>
            <a:ext cx="5354134" cy="293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39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0C01F0D-A835-28A8-B936-7316C8D591F7}"/>
              </a:ext>
            </a:extLst>
          </p:cNvPr>
          <p:cNvSpPr txBox="1">
            <a:spLocks/>
          </p:cNvSpPr>
          <p:nvPr/>
        </p:nvSpPr>
        <p:spPr>
          <a:xfrm>
            <a:off x="1391236" y="0"/>
            <a:ext cx="4358418" cy="9077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Test defects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B52D45-E340-2D07-BF1E-257AD8884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49" y="1045288"/>
            <a:ext cx="6599191" cy="355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95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34FF52-64DB-B01F-220D-62E4D23B6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835" y="1452683"/>
            <a:ext cx="1811087" cy="283539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84A067-254F-33BE-5EF0-713A66791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091" y="1452683"/>
            <a:ext cx="4172165" cy="28902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FFCA34-7914-2D4A-753F-E5FE1266A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5330" y="4414019"/>
            <a:ext cx="3582964" cy="615478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D5A81973-0065-7731-E9C0-807F9D5F3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Login</a:t>
            </a:r>
            <a:endParaRPr lang="ru-BY" dirty="0"/>
          </a:p>
        </p:txBody>
      </p:sp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5807852C-EF37-80C8-6C2C-C7390F0CBB0C}"/>
              </a:ext>
            </a:extLst>
          </p:cNvPr>
          <p:cNvSpPr txBox="1">
            <a:spLocks/>
          </p:cNvSpPr>
          <p:nvPr/>
        </p:nvSpPr>
        <p:spPr>
          <a:xfrm>
            <a:off x="1259309" y="614050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Login Passed</a:t>
            </a:r>
            <a:endParaRPr lang="ru-BY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45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9952A6-A6B7-D2C7-C8E4-EEBAA65E4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52" y="1707947"/>
            <a:ext cx="2996754" cy="20801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2C54157-D45A-FC15-A879-78E950542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384" y="1707947"/>
            <a:ext cx="3042424" cy="2123629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614050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Login Failed</a:t>
            </a:r>
            <a:endParaRPr lang="ru-BY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Login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699671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614050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Logout</a:t>
            </a:r>
            <a:endParaRPr lang="ru-BY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Login</a:t>
            </a:r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003D8A6-005A-C24C-6FD6-F50C7C3E9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26" y="3011431"/>
            <a:ext cx="2155371" cy="159394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D6ED0C-B444-42A1-2C61-AD29F02CB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297" y="1182630"/>
            <a:ext cx="4895229" cy="337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40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614050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Search Field</a:t>
            </a:r>
            <a:endParaRPr lang="ru-BY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Content</a:t>
            </a:r>
            <a:endParaRPr lang="ru-BY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5BB0B5-C954-E7D0-61AE-E66F32230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0" y="1108290"/>
            <a:ext cx="6725234" cy="5836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F1E30D-54B0-5755-69A0-60DFAF3E2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35" y="1691965"/>
            <a:ext cx="5074816" cy="33706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6C4B99-9196-993A-75AD-A66DF0D00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6447" y="2056088"/>
            <a:ext cx="2195758" cy="35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0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614050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Recognition of error input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Content</a:t>
            </a:r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EFB255-1C6C-4A84-91B2-EAACBE860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" y="1161440"/>
            <a:ext cx="6685452" cy="63524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87FC9FB-FFFD-1AE8-EC7E-94FEBFC38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88" y="1910272"/>
            <a:ext cx="5676567" cy="323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02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51E0ABC-6516-151D-8B89-A1B82F0AF01F}"/>
              </a:ext>
            </a:extLst>
          </p:cNvPr>
          <p:cNvSpPr txBox="1">
            <a:spLocks/>
          </p:cNvSpPr>
          <p:nvPr/>
        </p:nvSpPr>
        <p:spPr>
          <a:xfrm>
            <a:off x="1259309" y="614050"/>
            <a:ext cx="5073306" cy="5685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r" defTabSz="342900" rtl="0" eaLnBrk="1" latinLnBrk="0" hangingPunct="1">
              <a:spcBef>
                <a:spcPct val="0"/>
              </a:spcBef>
              <a:buNone/>
              <a:defRPr sz="405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Change section</a:t>
            </a:r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924A704-3D70-1F54-C2BE-5957A4EDA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422" y="0"/>
            <a:ext cx="6319080" cy="614050"/>
          </a:xfrm>
          <a:solidFill>
            <a:schemeClr val="accent2">
              <a:lumMod val="20000"/>
              <a:lumOff val="80000"/>
              <a:alpha val="65000"/>
            </a:schemeClr>
          </a:solidFill>
        </p:spPr>
        <p:txBody>
          <a:bodyPr/>
          <a:lstStyle/>
          <a:p>
            <a:pPr algn="ctr"/>
            <a:r>
              <a:rPr lang="en-US" dirty="0"/>
              <a:t>Test Content</a:t>
            </a:r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8FE7D6-AA4B-86BC-1B98-4E3473749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61" y="1047915"/>
            <a:ext cx="2732946" cy="348153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2E2566-C0B8-B812-DE1A-0BAF5C70F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507" y="1912655"/>
            <a:ext cx="4719762" cy="206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14499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404</TotalTime>
  <Words>241</Words>
  <Application>Microsoft Office PowerPoint</Application>
  <PresentationFormat>Экран (16:9)</PresentationFormat>
  <Paragraphs>69</Paragraphs>
  <Slides>32</Slides>
  <Notes>32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7" baseType="lpstr">
      <vt:lpstr>Wingdings 3</vt:lpstr>
      <vt:lpstr>Trebuchet MS</vt:lpstr>
      <vt:lpstr>Times New Roman</vt:lpstr>
      <vt:lpstr>Arial</vt:lpstr>
      <vt:lpstr>Аспект</vt:lpstr>
      <vt:lpstr>Презентация PowerPoint</vt:lpstr>
      <vt:lpstr>Home page</vt:lpstr>
      <vt:lpstr>Test Login</vt:lpstr>
      <vt:lpstr>Test Login</vt:lpstr>
      <vt:lpstr>Test Login</vt:lpstr>
      <vt:lpstr>Test Login</vt:lpstr>
      <vt:lpstr>Test Content</vt:lpstr>
      <vt:lpstr>Test Content</vt:lpstr>
      <vt:lpstr>Test Content</vt:lpstr>
      <vt:lpstr>Test Content</vt:lpstr>
      <vt:lpstr>Test Content</vt:lpstr>
      <vt:lpstr>Test Content</vt:lpstr>
      <vt:lpstr>Test Header</vt:lpstr>
      <vt:lpstr>Test Footer</vt:lpstr>
      <vt:lpstr>Sell page</vt:lpstr>
      <vt:lpstr>Test Create New Lot</vt:lpstr>
      <vt:lpstr>Test Create New Lot</vt:lpstr>
      <vt:lpstr>Test Create New Lot</vt:lpstr>
      <vt:lpstr>Test Create New Lot</vt:lpstr>
      <vt:lpstr>Test Fields</vt:lpstr>
      <vt:lpstr>All lots page</vt:lpstr>
      <vt:lpstr>Test Head Filters</vt:lpstr>
      <vt:lpstr>Test Head Filters</vt:lpstr>
      <vt:lpstr>Test Foot Filters</vt:lpstr>
      <vt:lpstr>Test Side Filters</vt:lpstr>
      <vt:lpstr>Test Side Filters</vt:lpstr>
      <vt:lpstr>Test Star</vt:lpstr>
      <vt:lpstr>Test Star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metalveor</cp:lastModifiedBy>
  <cp:revision>5</cp:revision>
  <dcterms:modified xsi:type="dcterms:W3CDTF">2022-12-12T17:13:11Z</dcterms:modified>
</cp:coreProperties>
</file>